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59" r:id="rId5"/>
    <p:sldId id="271" r:id="rId6"/>
    <p:sldId id="272" r:id="rId7"/>
    <p:sldId id="273" r:id="rId8"/>
    <p:sldId id="274" r:id="rId9"/>
    <p:sldId id="282" r:id="rId10"/>
    <p:sldId id="260" r:id="rId11"/>
    <p:sldId id="261" r:id="rId12"/>
    <p:sldId id="276" r:id="rId13"/>
    <p:sldId id="277" r:id="rId14"/>
    <p:sldId id="278" r:id="rId15"/>
    <p:sldId id="279" r:id="rId16"/>
    <p:sldId id="280" r:id="rId17"/>
    <p:sldId id="281" r:id="rId18"/>
    <p:sldId id="266" r:id="rId19"/>
    <p:sldId id="265" r:id="rId20"/>
    <p:sldId id="267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63A"/>
    <a:srgbClr val="26253A"/>
    <a:srgbClr val="F75000"/>
    <a:srgbClr val="272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4"/>
    <p:restoredTop sz="94663"/>
  </p:normalViewPr>
  <p:slideViewPr>
    <p:cSldViewPr snapToGrid="0" snapToObjects="1">
      <p:cViewPr varScale="1">
        <p:scale>
          <a:sx n="149" d="100"/>
          <a:sy n="149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E5A4-AD48-4742-AFE0-3A2209A77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7DA8C-9375-564C-B5D6-90744CA35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0777E-941B-F349-AAAF-DB626C4C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1B07-F744-7A43-AB77-912C5DABF0D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A7FC0-CFDB-E146-A12A-AAA3C1E1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E5FD-CA02-3B40-978E-8E086A0F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FC63-56EA-F84B-BE43-622E446E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1A1F-3A42-3A48-816C-DC5C98E8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9A38F-39D5-B444-9B97-C2F4457A2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8CFCE-9D56-AF48-8637-D8BBF4C5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1B07-F744-7A43-AB77-912C5DABF0D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321A2-D958-4346-A08B-2C7DCC58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A4663-9FA8-7545-B209-5F89EBC8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FC63-56EA-F84B-BE43-622E446E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0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0681E0-2BB2-F84A-A261-77FBC2303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7B901-A94F-4447-A14A-31F22A159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6DA75-B6C4-0A4F-9E79-8F6E2CCA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1B07-F744-7A43-AB77-912C5DABF0D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2D411-0C30-5848-9A2B-8B60CCDB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63EBB-673D-054D-9C85-155BDC0D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FC63-56EA-F84B-BE43-622E446E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1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ing Our Horizons - Split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3FDF3-634D-454A-92E2-1D75BAE2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92" y="492125"/>
            <a:ext cx="5046708" cy="981075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F75000"/>
                </a:solidFill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9EBBA9-70AB-5B46-97EF-8E155ACB11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FF97FC-1C38-0F4B-BBB6-75C9630000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792" y="1854200"/>
            <a:ext cx="5046707" cy="3606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Avenir LT Std 55 Roman" panose="020B05030202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Avenir LT Std 55 Roman" panose="020B05030202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Avenir LT Std 55 Roman" panose="020B05030202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Avenir LT Std 55 Roman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1864D8-2E26-1241-B2D2-A9D42F4CBA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793" y="5715341"/>
            <a:ext cx="2344939" cy="8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5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ing Our Horizons - Split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3FDF3-634D-454A-92E2-1D75BAE2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92" y="492125"/>
            <a:ext cx="5046708" cy="981075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F75000"/>
                </a:solidFill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9EBBA9-70AB-5B46-97EF-8E155ACB11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FF97FC-1C38-0F4B-BBB6-75C9630000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792" y="1854200"/>
            <a:ext cx="5046707" cy="36068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 panose="020B0503020203020204" pitchFamily="34" charset="0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 panose="020B0503020203020204" pitchFamily="34" charset="0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 panose="020B0503020203020204" pitchFamily="34" charset="0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 panose="020B0503020203020204" pitchFamily="34" charset="0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venir LT Std 55 Roman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1864D8-2E26-1241-B2D2-A9D42F4CBA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793" y="5715341"/>
            <a:ext cx="2344939" cy="8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3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forming Our Horizons - Split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34E2E7-CF01-4C4B-B36D-08F691B9D7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726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1864D8-2E26-1241-B2D2-A9D42F4CBA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793" y="5715341"/>
            <a:ext cx="2344939" cy="87492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96F2B-5DE0-0D43-A5C5-A92EDAAF0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932" y="762000"/>
            <a:ext cx="4994275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84203A0-4C87-EF49-B4AF-948F768DE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7644" y="1255869"/>
            <a:ext cx="4520711" cy="36455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ing Our Horizons - 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9021CE-4346-D647-B52D-05A63147CA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2553D2-28FA-ED4C-AF2D-7B72112C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1" y="680663"/>
            <a:ext cx="10906897" cy="873788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F75000"/>
                </a:solidFill>
                <a:latin typeface="Avenir LT Std 55 Roman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D73D44-E129-6247-A7F2-EE999849A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551" y="2004090"/>
            <a:ext cx="10906898" cy="2849819"/>
          </a:xfrm>
        </p:spPr>
        <p:txBody>
          <a:bodyPr/>
          <a:lstStyle>
            <a:lvl1pPr marL="0" indent="0" algn="ctr">
              <a:buNone/>
              <a:defRPr b="0" i="0">
                <a:latin typeface="Avenir LT Std 55 Roman" panose="020B0503020203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4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F3C3-EA31-7746-9CF6-482DB390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8F80-ADD4-D744-AF7F-F1998181B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D117E-E5DB-554E-A0BB-4DFD8E2B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1B07-F744-7A43-AB77-912C5DABF0D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1F1AE-57DA-BA48-88DD-2F232C15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19771-413C-0E4C-8ECD-2200CD7E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FC63-56EA-F84B-BE43-622E446E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0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4CC3-3FE2-4E46-B893-1B495AE36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2B853-6CFD-9941-8630-9D302BE52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59B24-F13D-2547-B5B3-18BABFD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1B07-F744-7A43-AB77-912C5DABF0D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F3F4-D2BD-8A45-B49D-1FBDFA14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A4BE1-CDCF-9048-ABDF-CABA0661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FC63-56EA-F84B-BE43-622E446E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9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E025-10E2-FB4B-9628-27B15777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13B24-247C-4A4A-8ACF-D4FEB00F8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8A7EF-DE8A-5F4D-88F6-9922CFC1D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811E7-D30E-E141-A5EA-119B5A78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1B07-F744-7A43-AB77-912C5DABF0D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EE097-9CEB-C643-8089-90F23DB8B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AEFEF-0346-BB42-8E3C-3310AA88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FC63-56EA-F84B-BE43-622E446E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8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45FD-40E3-8A4D-9CB4-C26E3488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DDCC8-D470-1646-9879-F65EC4144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F5920-AE3F-EF4C-94BA-38A73FC30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58EB6-572A-0E4B-9FF3-62D8909EC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BA450-A0CB-5749-A176-032391A5F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388E0-5FB0-524A-B964-0249B597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1B07-F744-7A43-AB77-912C5DABF0D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9FE87-AD6B-894D-8CF8-09796CFF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231EBC-CBE0-CE4C-90EF-7D524A0A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FC63-56EA-F84B-BE43-622E446E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3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5E71-4162-A84C-BCB1-00235006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7C07F-9473-7748-B623-02251E86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1B07-F744-7A43-AB77-912C5DABF0D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124DC-5324-E943-8D67-B997C4A6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127C3-8ECE-F44D-BCC8-0648FD08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FC63-56EA-F84B-BE43-622E446E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4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F6EEF-B0EB-154E-80F4-B7DF002D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1B07-F744-7A43-AB77-912C5DABF0D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A3ED1-F1D9-6441-81A7-4241C9B1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A7C28-88B5-ED41-8F5A-403F287A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FC63-56EA-F84B-BE43-622E446E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0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DA5D-528A-C047-8C4C-0921A0C6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6C75-30B2-7F45-AD8F-C886061F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F659E-BE7A-004A-95BC-8FDAA9A4A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BF53-C5B1-DD48-B021-17DABA4D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1B07-F744-7A43-AB77-912C5DABF0D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4FD88-CF51-BF45-9D55-B66EE8A5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B9C5D-319C-F549-A915-3486E28D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FC63-56EA-F84B-BE43-622E446E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4756-A398-A542-BFDE-96E64DF2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FF2B6-2E8F-CA43-86AE-DCF10B87A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DEBA2-204C-904D-BC13-A3472AC1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EEDEC-1DCA-4742-AC9C-6985DB4E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1B07-F744-7A43-AB77-912C5DABF0D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17502-E16C-274A-8A28-F2D09D1E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8C08-B3A5-3244-9FB5-B629B2D1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FC63-56EA-F84B-BE43-622E446E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A7706-C9B4-3D48-B5FE-60E06A89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EC4B8-C1EC-E64F-AFE0-0B9B2146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4E0A7-9461-CA4C-8EE2-FC6E7966F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41B07-F744-7A43-AB77-912C5DABF0D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DAB35-2214-2545-B365-01AD6D5B8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2A6A1-B6C9-AC46-93A5-32A1E8A3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8FC63-56EA-F84B-BE43-622E446E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E0DA-7A2A-3B46-918C-6BABCA7380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0AB6F-61AA-9A4C-BCD2-06D99431C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11B3A-F0BB-FD43-950B-057D66EA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8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5A9B42-388C-E440-B2B8-CD5E52826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4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A664FC-3E7C-9649-BDE7-632828CC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4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B23CAA-8131-DB42-B996-960E8AFA4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89ABDB8-C3A0-C84D-B0AE-AF4555110F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514" b="-33487"/>
          <a:stretch/>
        </p:blipFill>
        <p:spPr>
          <a:xfrm>
            <a:off x="787643" y="1276035"/>
            <a:ext cx="4520712" cy="3645511"/>
          </a:xfrm>
        </p:spPr>
      </p:pic>
    </p:spTree>
    <p:extLst>
      <p:ext uri="{BB962C8B-B14F-4D97-AF65-F5344CB8AC3E}">
        <p14:creationId xmlns:p14="http://schemas.microsoft.com/office/powerpoint/2010/main" val="203904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B23CAA-8131-DB42-B996-960E8AFA4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89ABDB8-C3A0-C84D-B0AE-AF4555110F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" t="-26330" r="-77" b="-26578"/>
          <a:stretch/>
        </p:blipFill>
        <p:spPr>
          <a:xfrm>
            <a:off x="787643" y="1329827"/>
            <a:ext cx="4520712" cy="3645511"/>
          </a:xfrm>
        </p:spPr>
      </p:pic>
    </p:spTree>
    <p:extLst>
      <p:ext uri="{BB962C8B-B14F-4D97-AF65-F5344CB8AC3E}">
        <p14:creationId xmlns:p14="http://schemas.microsoft.com/office/powerpoint/2010/main" val="414608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B23CAA-8131-DB42-B996-960E8AFA4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89ABDB8-C3A0-C84D-B0AE-AF4555110F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" t="-26429" r="71" b="-26478"/>
          <a:stretch/>
        </p:blipFill>
        <p:spPr>
          <a:xfrm>
            <a:off x="787643" y="1329827"/>
            <a:ext cx="4520712" cy="3645511"/>
          </a:xfrm>
        </p:spPr>
      </p:pic>
    </p:spTree>
    <p:extLst>
      <p:ext uri="{BB962C8B-B14F-4D97-AF65-F5344CB8AC3E}">
        <p14:creationId xmlns:p14="http://schemas.microsoft.com/office/powerpoint/2010/main" val="164012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B23CAA-8131-DB42-B996-960E8AFA4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89ABDB8-C3A0-C84D-B0AE-AF4555110F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" t="-42584" r="56" b="-42714"/>
          <a:stretch/>
        </p:blipFill>
        <p:spPr>
          <a:xfrm>
            <a:off x="787643" y="1329827"/>
            <a:ext cx="4520712" cy="3645511"/>
          </a:xfrm>
        </p:spPr>
      </p:pic>
    </p:spTree>
    <p:extLst>
      <p:ext uri="{BB962C8B-B14F-4D97-AF65-F5344CB8AC3E}">
        <p14:creationId xmlns:p14="http://schemas.microsoft.com/office/powerpoint/2010/main" val="244622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B23CAA-8131-DB42-B996-960E8AFA4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89ABDB8-C3A0-C84D-B0AE-AF4555110F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768" r="-63" b="-21840"/>
          <a:stretch/>
        </p:blipFill>
        <p:spPr>
          <a:xfrm>
            <a:off x="787643" y="1329827"/>
            <a:ext cx="4520712" cy="3645511"/>
          </a:xfrm>
        </p:spPr>
      </p:pic>
    </p:spTree>
    <p:extLst>
      <p:ext uri="{BB962C8B-B14F-4D97-AF65-F5344CB8AC3E}">
        <p14:creationId xmlns:p14="http://schemas.microsoft.com/office/powerpoint/2010/main" val="2385805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B23CAA-8131-DB42-B996-960E8AFA4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89ABDB8-C3A0-C84D-B0AE-AF4555110F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" t="-44411" r="150" b="-44550"/>
          <a:stretch/>
        </p:blipFill>
        <p:spPr>
          <a:xfrm>
            <a:off x="787643" y="1329827"/>
            <a:ext cx="4520712" cy="3645511"/>
          </a:xfrm>
        </p:spPr>
      </p:pic>
    </p:spTree>
    <p:extLst>
      <p:ext uri="{BB962C8B-B14F-4D97-AF65-F5344CB8AC3E}">
        <p14:creationId xmlns:p14="http://schemas.microsoft.com/office/powerpoint/2010/main" val="322774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E23F7-35E3-DF45-BB7E-5FA4392C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A671600-9EA4-9148-A440-584FDCDFE4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E4D41-2641-5046-BFDD-EA52977436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CE9B-DDAF-1747-BB92-126480A5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62EAB-9246-AF4E-8A6D-053AFC067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CE9B-DDAF-1747-BB92-126480A5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2" y="1026652"/>
            <a:ext cx="10906897" cy="873788"/>
          </a:xfrm>
        </p:spPr>
        <p:txBody>
          <a:bodyPr>
            <a:normAutofit/>
          </a:bodyPr>
          <a:lstStyle/>
          <a:p>
            <a:r>
              <a:rPr lang="en-CA" dirty="0"/>
              <a:t>Change always originates in the present.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62EAB-9246-AF4E-8A6D-053AFC067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551" y="2155882"/>
            <a:ext cx="10906898" cy="2033061"/>
          </a:xfrm>
        </p:spPr>
        <p:txBody>
          <a:bodyPr>
            <a:normAutofit/>
          </a:bodyPr>
          <a:lstStyle/>
          <a:p>
            <a:r>
              <a:rPr lang="en-CA" dirty="0"/>
              <a:t>The actions we take today are the catalyst for transforming tomorrow. The strategic plan dares to push us forward, to know Memorial as a university that listens, innovates and contributes to Newfoundland and Labrador and the world by collectively shaping and inventing the future.</a:t>
            </a:r>
          </a:p>
        </p:txBody>
      </p:sp>
    </p:spTree>
    <p:extLst>
      <p:ext uri="{BB962C8B-B14F-4D97-AF65-F5344CB8AC3E}">
        <p14:creationId xmlns:p14="http://schemas.microsoft.com/office/powerpoint/2010/main" val="548486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05CE-DE43-D04C-9BAA-384C5479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A6B6379-77DA-1340-BFA2-231C590E6E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F081F-A2EA-364C-AB47-E3E20E93F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9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21871B-0DD0-F24B-8F79-9730FF264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6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CE9B-DDAF-1747-BB92-126480A5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2" y="1428247"/>
            <a:ext cx="10906897" cy="873788"/>
          </a:xfrm>
        </p:spPr>
        <p:txBody>
          <a:bodyPr>
            <a:normAutofit/>
          </a:bodyPr>
          <a:lstStyle/>
          <a:p>
            <a:r>
              <a:rPr lang="en-CA" dirty="0"/>
              <a:t>Vision: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62EAB-9246-AF4E-8A6D-053AFC067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551" y="2518279"/>
            <a:ext cx="10906898" cy="1404992"/>
          </a:xfrm>
        </p:spPr>
        <p:txBody>
          <a:bodyPr/>
          <a:lstStyle/>
          <a:p>
            <a:r>
              <a:rPr lang="en-CA" dirty="0"/>
              <a:t>a future in which Memorial University contributes to a socially resilient, economically prosperous, culturally vibrant, inclusive, healthy and sustainable Newfoundland and Labrador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5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C01AC3-0ACC-D24F-87FB-E9DBBE58CD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62EAB-9246-AF4E-8A6D-053AFC067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1805" y="1307521"/>
            <a:ext cx="7562336" cy="3499257"/>
          </a:xfrm>
        </p:spPr>
        <p:txBody>
          <a:bodyPr>
            <a:normAutofit/>
          </a:bodyPr>
          <a:lstStyle/>
          <a:p>
            <a:pPr algn="l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F9249-AE9B-764E-8100-5ED066A92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232" y="1307521"/>
            <a:ext cx="2205681" cy="354638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7072B2-3DAA-7844-9561-5471085ED6CA}"/>
              </a:ext>
            </a:extLst>
          </p:cNvPr>
          <p:cNvCxnSpPr>
            <a:cxnSpLocks/>
          </p:cNvCxnSpPr>
          <p:nvPr/>
        </p:nvCxnSpPr>
        <p:spPr>
          <a:xfrm>
            <a:off x="3379574" y="1284748"/>
            <a:ext cx="0" cy="356916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B3E1CEA-886A-9844-B754-D3DFF605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44" y="410960"/>
            <a:ext cx="10906897" cy="8737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62EAB-9246-AF4E-8A6D-053AFC067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1805" y="1307521"/>
            <a:ext cx="7562336" cy="3499257"/>
          </a:xfrm>
        </p:spPr>
        <p:txBody>
          <a:bodyPr>
            <a:normAutofit/>
          </a:bodyPr>
          <a:lstStyle/>
          <a:p>
            <a:pPr algn="l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F9249-AE9B-764E-8100-5ED066A92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58" y="1307521"/>
            <a:ext cx="2296293" cy="354638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7072B2-3DAA-7844-9561-5471085ED6CA}"/>
              </a:ext>
            </a:extLst>
          </p:cNvPr>
          <p:cNvCxnSpPr>
            <a:cxnSpLocks/>
          </p:cNvCxnSpPr>
          <p:nvPr/>
        </p:nvCxnSpPr>
        <p:spPr>
          <a:xfrm>
            <a:off x="3379574" y="1284748"/>
            <a:ext cx="0" cy="356916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84BCFB4-A141-6846-ABCA-C4C6EA2F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44" y="410960"/>
            <a:ext cx="10906897" cy="8737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7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62EAB-9246-AF4E-8A6D-053AFC067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1805" y="1307521"/>
            <a:ext cx="7562336" cy="3499257"/>
          </a:xfrm>
        </p:spPr>
        <p:txBody>
          <a:bodyPr>
            <a:normAutofit/>
          </a:bodyPr>
          <a:lstStyle/>
          <a:p>
            <a:pPr algn="l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F9249-AE9B-764E-8100-5ED066A92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58" y="1307521"/>
            <a:ext cx="2296293" cy="354638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7072B2-3DAA-7844-9561-5471085ED6CA}"/>
              </a:ext>
            </a:extLst>
          </p:cNvPr>
          <p:cNvCxnSpPr>
            <a:cxnSpLocks/>
          </p:cNvCxnSpPr>
          <p:nvPr/>
        </p:nvCxnSpPr>
        <p:spPr>
          <a:xfrm>
            <a:off x="3379574" y="1284748"/>
            <a:ext cx="0" cy="356916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2D9AD37-B706-8F4C-BFDE-5115A59E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44" y="410960"/>
            <a:ext cx="10906897" cy="8737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6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62EAB-9246-AF4E-8A6D-053AFC067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1805" y="1307521"/>
            <a:ext cx="7562336" cy="3499257"/>
          </a:xfrm>
        </p:spPr>
        <p:txBody>
          <a:bodyPr>
            <a:normAutofit/>
          </a:bodyPr>
          <a:lstStyle/>
          <a:p>
            <a:pPr algn="l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F9249-AE9B-764E-8100-5ED066A92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70" y="1307521"/>
            <a:ext cx="2372480" cy="354638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7072B2-3DAA-7844-9561-5471085ED6CA}"/>
              </a:ext>
            </a:extLst>
          </p:cNvPr>
          <p:cNvCxnSpPr>
            <a:cxnSpLocks/>
          </p:cNvCxnSpPr>
          <p:nvPr/>
        </p:nvCxnSpPr>
        <p:spPr>
          <a:xfrm>
            <a:off x="3379574" y="1284748"/>
            <a:ext cx="0" cy="356916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7464BC0-71CC-F84D-A30A-856BF96F8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44" y="410960"/>
            <a:ext cx="10906897" cy="8737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2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7B0A0B9-2A54-4756-80F6-70DD33976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210" y="1298065"/>
            <a:ext cx="2080579" cy="36703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62EAB-9246-AF4E-8A6D-053AFC067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1805" y="1307521"/>
            <a:ext cx="7562336" cy="3499257"/>
          </a:xfrm>
        </p:spPr>
        <p:txBody>
          <a:bodyPr>
            <a:normAutofit/>
          </a:bodyPr>
          <a:lstStyle/>
          <a:p>
            <a:pPr algn="l"/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7072B2-3DAA-7844-9561-5471085ED6CA}"/>
              </a:ext>
            </a:extLst>
          </p:cNvPr>
          <p:cNvCxnSpPr>
            <a:cxnSpLocks/>
          </p:cNvCxnSpPr>
          <p:nvPr/>
        </p:nvCxnSpPr>
        <p:spPr>
          <a:xfrm>
            <a:off x="3379574" y="1284748"/>
            <a:ext cx="0" cy="356916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7464BC0-71CC-F84D-A30A-856BF96F8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44" y="410960"/>
            <a:ext cx="10906897" cy="8737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5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83</Words>
  <Application>Microsoft Office PowerPoint</Application>
  <PresentationFormat>Widescreen</PresentationFormat>
  <Paragraphs>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LT Std 55 Roman</vt:lpstr>
      <vt:lpstr>Calibri</vt:lpstr>
      <vt:lpstr>Calibri Light</vt:lpstr>
      <vt:lpstr>Office Theme</vt:lpstr>
      <vt:lpstr>PowerPoint Presentation</vt:lpstr>
      <vt:lpstr>Change always originates in the present.</vt:lpstr>
      <vt:lpstr>Vision: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Card, Ryan</cp:lastModifiedBy>
  <cp:revision>12</cp:revision>
  <dcterms:created xsi:type="dcterms:W3CDTF">2021-09-17T10:59:58Z</dcterms:created>
  <dcterms:modified xsi:type="dcterms:W3CDTF">2021-11-12T17:04:12Z</dcterms:modified>
</cp:coreProperties>
</file>